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56C7-5625-48A5-8A34-C6850AA4F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0AEBA2-B880-4577-B481-678699BA4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0AE8-E79F-4FE7-AB7D-DC9F1824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02B9D-4B7E-41B1-AF21-9903E0BA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9271-C8FB-4673-959D-D0FF5A1F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8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83E31-A7A7-47CF-A70C-C14B4F497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D0DD8-50BB-45DF-A2A3-AD0942D1E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DD936-B851-4DA1-8ADC-EDCFC36BE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DA27-4B74-4140-8FD2-59606936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A06CB-18FE-4A95-B26B-BECF0F34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5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AE4E5-B898-4CEE-90D1-BD39F5A1CE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CFD859-7C62-473D-AFA1-4FDFBBA3C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7BB3B-C269-46D3-BE25-63E31B6EF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EE105-A91F-4355-A65A-1B6F2DDC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D9C54-0F71-4071-AC6A-2F88EA85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96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18A-3F45-4C50-89B6-EBC1192D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81B54-E1F2-4AF2-ACAD-A243366D8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1C9CB-96FB-4D41-98D7-4FB54C7E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0C687-D856-4E86-BB59-9B1D9EEA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D32E5-5019-4FCA-BDDC-905067D58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3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795C-7AC1-4281-89CA-322F0A939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ED238-9568-4D5D-BB2A-E9C435BB1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0D6E0-335C-45C7-9E44-538B75B8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B1B9F-C4E0-4EE5-A537-98E092A4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7AA34-06C2-43A2-9A3B-585728D63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7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C0DF5-1ABA-4FE4-A296-DF92E4F2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84F98-E91E-415D-BEA7-77B4B1360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3BE74-DC32-448F-B539-BEEEBDB55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0620E-E75A-4700-8E6C-F466CE4B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0F05E-F12D-4665-A19D-E39093313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6E4E7D-C003-403F-A524-552A602D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06041-26AB-4B35-927E-BBA8A1304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A33E9-6514-4171-AF3D-F58811FF1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BD240-086C-404C-B5C1-D53D1545C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028E53-977F-4986-831D-04CF5957B2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05F0AF-A60A-4203-9C8D-FBE751C0F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F0BB53-29A5-42B7-A3DB-393FBF95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EB141-3229-45AA-A2F0-2344C7BD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2B8FAF-F7CD-4DA2-AD99-5D0A9468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6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2BE2-E355-471A-BC67-5F86391CB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6F825-7EC7-4641-B6B7-EBE65D91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382D7-F532-4A41-9574-8C570F0E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556A0-5F17-4CEA-AF5B-0586AECD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5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F4BE6-D691-4C55-B17C-87784961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82A9A-2EAE-4894-8568-F9CE79C24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5F267-0921-4E47-9F33-7EDDB608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9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C2A8A-90B9-4DDE-B80A-784939F4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3ED9A-DE12-4A0E-A24C-BC772F82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58F1A-B447-45BC-95A8-A51287276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011B2-3C8A-42E1-A9B8-295C1EAA1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7C492-7446-41EE-9067-E54EF47F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8C5DF-9B24-46A1-81D9-7974CDB5D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43070-E5E9-4448-914E-7C932C5C5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24BE7-0511-4745-8386-07ED954E5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DEB41-B458-42F2-9B89-632C98CF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77D84-49CC-40BB-B079-EBB67D62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BB13E-7CD8-4394-8CDC-30012461B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C6302-2D8C-47F7-A8A2-48480AE7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9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33F889-7ED1-4F2C-AD1D-784D1B23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AAF9-56B9-4D82-BB26-683070F52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268D9-1CD7-47D5-BD4A-B544A2B2A1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EFCB-13D5-4996-AE28-B2B6DAA6D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43692-AD3E-407C-9746-3858E69AE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68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17087E-E648-46D8-87D4-925A91FF1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240" y="0"/>
            <a:ext cx="514559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E4FFE8-956B-4AE7-9854-69160B188108}"/>
              </a:ext>
            </a:extLst>
          </p:cNvPr>
          <p:cNvSpPr txBox="1"/>
          <p:nvPr/>
        </p:nvSpPr>
        <p:spPr>
          <a:xfrm>
            <a:off x="1186961" y="545123"/>
            <a:ext cx="4018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 </a:t>
            </a: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dirty="0"/>
              <a:t>, Trial </a:t>
            </a:r>
            <a:r>
              <a:rPr lang="en-US" b="1" dirty="0">
                <a:solidFill>
                  <a:srgbClr val="FF0000"/>
                </a:solidFill>
              </a:rPr>
              <a:t>2 &amp; 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B23EE4-34BA-4E5F-991A-F3CE6AF19222}"/>
              </a:ext>
            </a:extLst>
          </p:cNvPr>
          <p:cNvSpPr txBox="1"/>
          <p:nvPr/>
        </p:nvSpPr>
        <p:spPr>
          <a:xfrm>
            <a:off x="351692" y="5583116"/>
            <a:ext cx="6198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to fill this document: First indicate the subject number </a:t>
            </a:r>
          </a:p>
          <a:p>
            <a:r>
              <a:rPr lang="en-US" sz="1200" dirty="0"/>
              <a:t>and the trial number by replacing the </a:t>
            </a:r>
            <a:r>
              <a:rPr lang="en-US" sz="1200" b="1" dirty="0">
                <a:solidFill>
                  <a:srgbClr val="FF0000"/>
                </a:solidFill>
              </a:rPr>
              <a:t>X . </a:t>
            </a:r>
            <a:r>
              <a:rPr lang="en-US" sz="1200" dirty="0"/>
              <a:t>If it is applied for all the trials write “1-finaltrial”.</a:t>
            </a:r>
          </a:p>
          <a:p>
            <a:r>
              <a:rPr lang="en-US" sz="1200" dirty="0"/>
              <a:t>Then add in front of each letter the name of the marker placed at the location.  For example : </a:t>
            </a:r>
          </a:p>
          <a:p>
            <a:r>
              <a:rPr lang="en-US" sz="1200" dirty="0"/>
              <a:t>A: M001</a:t>
            </a:r>
          </a:p>
          <a:p>
            <a:r>
              <a:rPr lang="en-US" sz="1200" dirty="0"/>
              <a:t>B: M002</a:t>
            </a:r>
          </a:p>
          <a:p>
            <a:r>
              <a:rPr lang="en-US" sz="1200" dirty="0" err="1"/>
              <a:t>Etc</a:t>
            </a:r>
            <a:r>
              <a:rPr lang="en-US" sz="1200" dirty="0"/>
              <a:t>…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C8FD19-C456-43F0-9A36-02B079C1A503}"/>
              </a:ext>
            </a:extLst>
          </p:cNvPr>
          <p:cNvSpPr txBox="1"/>
          <p:nvPr/>
        </p:nvSpPr>
        <p:spPr>
          <a:xfrm>
            <a:off x="624254" y="1327638"/>
            <a:ext cx="41763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A:M001</a:t>
            </a:r>
          </a:p>
          <a:p>
            <a:r>
              <a:rPr lang="en-US" dirty="0"/>
              <a:t>B:M002</a:t>
            </a:r>
          </a:p>
          <a:p>
            <a:r>
              <a:rPr lang="en-US" dirty="0"/>
              <a:t>C:M003</a:t>
            </a:r>
          </a:p>
          <a:p>
            <a:r>
              <a:rPr lang="en-US" dirty="0"/>
              <a:t>D</a:t>
            </a:r>
            <a:r>
              <a:rPr lang="en-GB" dirty="0"/>
              <a:t>:M012</a:t>
            </a:r>
          </a:p>
          <a:p>
            <a:r>
              <a:rPr lang="en-US" dirty="0"/>
              <a:t>E</a:t>
            </a:r>
            <a:r>
              <a:rPr lang="en-GB" dirty="0"/>
              <a:t>:M005</a:t>
            </a:r>
          </a:p>
          <a:p>
            <a:r>
              <a:rPr lang="en-US" dirty="0"/>
              <a:t>F</a:t>
            </a:r>
            <a:r>
              <a:rPr lang="en-GB" dirty="0"/>
              <a:t>:M006</a:t>
            </a:r>
          </a:p>
          <a:p>
            <a:r>
              <a:rPr lang="en-US" dirty="0"/>
              <a:t>G</a:t>
            </a:r>
            <a:r>
              <a:rPr lang="en-GB" dirty="0"/>
              <a:t>:M007</a:t>
            </a:r>
          </a:p>
          <a:p>
            <a:r>
              <a:rPr lang="en-US" dirty="0"/>
              <a:t>H</a:t>
            </a:r>
            <a:r>
              <a:rPr lang="en-GB" dirty="0"/>
              <a:t>:M013</a:t>
            </a:r>
          </a:p>
          <a:p>
            <a:r>
              <a:rPr lang="en-US" dirty="0"/>
              <a:t>I</a:t>
            </a:r>
            <a:r>
              <a:rPr lang="en-GB" dirty="0"/>
              <a:t>:M014</a:t>
            </a:r>
          </a:p>
          <a:p>
            <a:r>
              <a:rPr lang="en-US" dirty="0"/>
              <a:t>J</a:t>
            </a:r>
            <a:r>
              <a:rPr lang="en-GB" dirty="0"/>
              <a:t>:M015</a:t>
            </a:r>
          </a:p>
          <a:p>
            <a:r>
              <a:rPr lang="en-US" dirty="0"/>
              <a:t>K</a:t>
            </a:r>
            <a:r>
              <a:rPr lang="en-GB" dirty="0"/>
              <a:t>:M036</a:t>
            </a:r>
          </a:p>
          <a:p>
            <a:r>
              <a:rPr lang="en-US" dirty="0"/>
              <a:t>L</a:t>
            </a:r>
            <a:r>
              <a:rPr lang="en-GB" dirty="0"/>
              <a:t>:M017</a:t>
            </a:r>
          </a:p>
          <a:p>
            <a:r>
              <a:rPr lang="en-US" dirty="0"/>
              <a:t>M</a:t>
            </a:r>
            <a:r>
              <a:rPr lang="en-GB" dirty="0"/>
              <a:t>:M018</a:t>
            </a:r>
          </a:p>
        </p:txBody>
      </p:sp>
    </p:spTree>
    <p:extLst>
      <p:ext uri="{BB962C8B-B14F-4D97-AF65-F5344CB8AC3E}">
        <p14:creationId xmlns:p14="http://schemas.microsoft.com/office/powerpoint/2010/main" val="35492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Pitou, Samuel</dc:creator>
  <cp:lastModifiedBy>Pitou, Samuel</cp:lastModifiedBy>
  <cp:revision>9</cp:revision>
  <cp:lastPrinted>2018-05-04T09:06:12Z</cp:lastPrinted>
  <dcterms:created xsi:type="dcterms:W3CDTF">2018-05-04T08:35:39Z</dcterms:created>
  <dcterms:modified xsi:type="dcterms:W3CDTF">2018-07-31T17:16:38Z</dcterms:modified>
</cp:coreProperties>
</file>