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6056C7-5625-48A5-8A34-C6850AA4FB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0AEBA2-B880-4577-B481-678699BA4E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940AE8-E79F-4FE7-AB7D-DC9F18246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6D227-1781-482F-8588-011BCE6FE3F5}" type="datetimeFigureOut">
              <a:rPr lang="en-GB" smtClean="0"/>
              <a:t>18/07/2018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B02B9D-4B7E-41B1-AF21-9903E0BAC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1F9271-C8FB-4673-959D-D0FF5A1FB0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231E-606A-45CE-899E-CB698963E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1687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F83E31-A7A7-47CF-A70C-C14B4F497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5D0DD8-50BB-45DF-A2A3-AD0942D1E7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ADD936-B851-4DA1-8ADC-EDCFC36BE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6D227-1781-482F-8588-011BCE6FE3F5}" type="datetimeFigureOut">
              <a:rPr lang="en-GB" smtClean="0"/>
              <a:t>18/07/2018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F3DA27-4B74-4140-8FD2-59606936F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7A06CB-18FE-4A95-B26B-BECF0F341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231E-606A-45CE-899E-CB698963E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9756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0AAE4E5-B898-4CEE-90D1-BD39F5A1CE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7CFD859-7C62-473D-AFA1-4FDFBBA3CD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F7BB3B-C269-46D3-BE25-63E31B6EF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6D227-1781-482F-8588-011BCE6FE3F5}" type="datetimeFigureOut">
              <a:rPr lang="en-GB" smtClean="0"/>
              <a:t>18/07/2018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9EE105-A91F-4355-A65A-1B6F2DDC3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AD9C54-0F71-4071-AC6A-2F88EA85F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231E-606A-45CE-899E-CB698963E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9960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DDB18A-3F45-4C50-89B6-EBC1192D7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E81B54-E1F2-4AF2-ACAD-A243366D8D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81C9CB-96FB-4D41-98D7-4FB54C7ED9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6D227-1781-482F-8588-011BCE6FE3F5}" type="datetimeFigureOut">
              <a:rPr lang="en-GB" smtClean="0"/>
              <a:t>18/07/2018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10C687-D856-4E86-BB59-9B1D9EEAB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2D32E5-5019-4FCA-BDDC-905067D58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231E-606A-45CE-899E-CB698963E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438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FF795C-7AC1-4281-89CA-322F0A939B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6ED238-9568-4D5D-BB2A-E9C435BB15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C0D6E0-335C-45C7-9E44-538B75B88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6D227-1781-482F-8588-011BCE6FE3F5}" type="datetimeFigureOut">
              <a:rPr lang="en-GB" smtClean="0"/>
              <a:t>18/07/2018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EB1B9F-C4E0-4EE5-A537-98E092A4B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27AA34-06C2-43A2-9A3B-585728D63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231E-606A-45CE-899E-CB698963E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4970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7C0DF5-1ABA-4FE4-A296-DF92E4F2EC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184F98-E91E-415D-BEA7-77B4B13603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63BE74-DC32-448F-B539-BEEEBDB55E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80620E-E75A-4700-8E6C-F466CE4B26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6D227-1781-482F-8588-011BCE6FE3F5}" type="datetimeFigureOut">
              <a:rPr lang="en-GB" smtClean="0"/>
              <a:t>18/07/2018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50F05E-F12D-4665-A19D-E39093313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6E4E7D-C003-403F-A524-552A602D9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231E-606A-45CE-899E-CB698963E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985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F06041-26AB-4B35-927E-BBA8A1304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FA33E9-6514-4171-AF3D-F58811FF14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7BD240-086C-404C-B5C1-D53D1545CF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A028E53-977F-4986-831D-04CF5957B2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05F0AF-A60A-4203-9C8D-FBE751C0FB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8F0BB53-29A5-42B7-A3DB-393FBF95D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6D227-1781-482F-8588-011BCE6FE3F5}" type="datetimeFigureOut">
              <a:rPr lang="en-GB" smtClean="0"/>
              <a:t>18/07/2018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DFEB141-3229-45AA-A2F0-2344C7BD3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32B8FAF-F7CD-4DA2-AD99-5D0A946802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231E-606A-45CE-899E-CB698963E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6260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A72BE2-E355-471A-BC67-5F86391CBD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86F825-7EC7-4641-B6B7-EBE65D914B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6D227-1781-482F-8588-011BCE6FE3F5}" type="datetimeFigureOut">
              <a:rPr lang="en-GB" smtClean="0"/>
              <a:t>18/07/2018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C382D7-F532-4A41-9574-8C570F0E8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8556A0-5F17-4CEA-AF5B-0586AECD5C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231E-606A-45CE-899E-CB698963E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5058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AF4BE6-D691-4C55-B17C-8778496159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6D227-1781-482F-8588-011BCE6FE3F5}" type="datetimeFigureOut">
              <a:rPr lang="en-GB" smtClean="0"/>
              <a:t>18/07/2018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F82A9A-2EAE-4894-8568-F9CE79C24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45F267-0921-4E47-9F33-7EDDB6081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231E-606A-45CE-899E-CB698963E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9996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5C2A8A-90B9-4DDE-B80A-784939F44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43ED9A-DE12-4A0E-A24C-BC772F82C3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858F1A-B447-45BC-95A8-A512872768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9011B2-3C8A-42E1-A9B8-295C1EAA1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6D227-1781-482F-8588-011BCE6FE3F5}" type="datetimeFigureOut">
              <a:rPr lang="en-GB" smtClean="0"/>
              <a:t>18/07/2018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97C492-7446-41EE-9067-E54EF47FF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B8C5DF-9B24-46A1-81D9-7974CDB5D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231E-606A-45CE-899E-CB698963E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5982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143070-E5E9-4448-914E-7C932C5C5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7324BE7-0511-4745-8386-07ED954E5DE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1DEB41-B458-42F2-9B89-632C98CF6A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E77D84-49CC-40BB-B079-EBB67D6212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6D227-1781-482F-8588-011BCE6FE3F5}" type="datetimeFigureOut">
              <a:rPr lang="en-GB" smtClean="0"/>
              <a:t>18/07/2018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CBB13E-7CD8-4394-8CDC-30012461B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CC6302-2D8C-47F7-A8A2-48480AE78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231E-606A-45CE-899E-CB698963E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896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433F889-7ED1-4F2C-AD1D-784D1B2383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CBAAF9-56B9-4D82-BB26-683070F527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1268D9-1CD7-47D5-BD4A-B544A2B2A1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E6D227-1781-482F-8588-011BCE6FE3F5}" type="datetimeFigureOut">
              <a:rPr lang="en-GB" smtClean="0"/>
              <a:t>18/07/2018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3BEFCB-13D5-4996-AE28-B2B6DAA6DD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D43692-AD3E-407C-9746-3858E69AE4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8231E-606A-45CE-899E-CB698963EB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9686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917087E-E648-46D8-87D4-925A91FF1A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8240" y="0"/>
            <a:ext cx="5145598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4E4FFE8-956B-4AE7-9854-69160B188108}"/>
              </a:ext>
            </a:extLst>
          </p:cNvPr>
          <p:cNvSpPr txBox="1"/>
          <p:nvPr/>
        </p:nvSpPr>
        <p:spPr>
          <a:xfrm>
            <a:off x="1186961" y="545123"/>
            <a:ext cx="40180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Subject </a:t>
            </a:r>
            <a:r>
              <a:rPr lang="en-US" b="1" dirty="0">
                <a:solidFill>
                  <a:srgbClr val="FF0000"/>
                </a:solidFill>
              </a:rPr>
              <a:t>3</a:t>
            </a:r>
            <a:r>
              <a:rPr lang="en-US" dirty="0"/>
              <a:t>, Trial </a:t>
            </a:r>
            <a:r>
              <a:rPr lang="en-US" b="1" dirty="0">
                <a:solidFill>
                  <a:srgbClr val="FF0000"/>
                </a:solidFill>
              </a:rPr>
              <a:t>1-6</a:t>
            </a:r>
          </a:p>
          <a:p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6B23EE4-34BA-4E5F-991A-F3CE6AF19222}"/>
              </a:ext>
            </a:extLst>
          </p:cNvPr>
          <p:cNvSpPr txBox="1"/>
          <p:nvPr/>
        </p:nvSpPr>
        <p:spPr>
          <a:xfrm>
            <a:off x="351692" y="5583116"/>
            <a:ext cx="61985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How to fill this document: First indicate the subject number </a:t>
            </a:r>
          </a:p>
          <a:p>
            <a:r>
              <a:rPr lang="en-US" sz="1200" dirty="0"/>
              <a:t>and the trial number by replacing the </a:t>
            </a:r>
            <a:r>
              <a:rPr lang="en-US" sz="1200" b="1" dirty="0">
                <a:solidFill>
                  <a:srgbClr val="FF0000"/>
                </a:solidFill>
              </a:rPr>
              <a:t>X . </a:t>
            </a:r>
            <a:r>
              <a:rPr lang="en-US" sz="1200" dirty="0"/>
              <a:t>If it is applied for all the trials write “1-finaltrial”.</a:t>
            </a:r>
          </a:p>
          <a:p>
            <a:r>
              <a:rPr lang="en-US" sz="1200" dirty="0"/>
              <a:t>Then add in front of each letter the name of the marker placed at the location.  For example : </a:t>
            </a:r>
          </a:p>
          <a:p>
            <a:r>
              <a:rPr lang="en-US" sz="1200" dirty="0"/>
              <a:t>A: M001</a:t>
            </a:r>
          </a:p>
          <a:p>
            <a:r>
              <a:rPr lang="en-US" sz="1200" dirty="0"/>
              <a:t>B: M002</a:t>
            </a:r>
          </a:p>
          <a:p>
            <a:r>
              <a:rPr lang="en-US" sz="1200" dirty="0" err="1"/>
              <a:t>Etc</a:t>
            </a:r>
            <a:r>
              <a:rPr lang="en-US" sz="1200" dirty="0"/>
              <a:t>…</a:t>
            </a:r>
            <a:endParaRPr lang="en-GB" sz="1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7C8FD19-C456-43F0-9A36-02B079C1A503}"/>
              </a:ext>
            </a:extLst>
          </p:cNvPr>
          <p:cNvSpPr txBox="1"/>
          <p:nvPr/>
        </p:nvSpPr>
        <p:spPr>
          <a:xfrm>
            <a:off x="624254" y="1327638"/>
            <a:ext cx="417634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A:M000</a:t>
            </a:r>
          </a:p>
          <a:p>
            <a:r>
              <a:rPr lang="en-US" dirty="0"/>
              <a:t>B:M001</a:t>
            </a:r>
          </a:p>
          <a:p>
            <a:r>
              <a:rPr lang="en-US" dirty="0"/>
              <a:t>C:M002</a:t>
            </a:r>
          </a:p>
          <a:p>
            <a:r>
              <a:rPr lang="en-US" dirty="0"/>
              <a:t>D</a:t>
            </a:r>
            <a:r>
              <a:rPr lang="en-GB" dirty="0"/>
              <a:t>:M003</a:t>
            </a:r>
          </a:p>
          <a:p>
            <a:r>
              <a:rPr lang="en-US" dirty="0"/>
              <a:t>E</a:t>
            </a:r>
            <a:r>
              <a:rPr lang="en-GB" dirty="0"/>
              <a:t>:M004</a:t>
            </a:r>
          </a:p>
          <a:p>
            <a:r>
              <a:rPr lang="en-US" dirty="0"/>
              <a:t>F</a:t>
            </a:r>
            <a:r>
              <a:rPr lang="en-GB" dirty="0"/>
              <a:t>:M005</a:t>
            </a:r>
          </a:p>
          <a:p>
            <a:r>
              <a:rPr lang="en-US" dirty="0"/>
              <a:t>G</a:t>
            </a:r>
            <a:r>
              <a:rPr lang="en-GB" dirty="0"/>
              <a:t>:M006</a:t>
            </a:r>
          </a:p>
          <a:p>
            <a:r>
              <a:rPr lang="en-US" dirty="0"/>
              <a:t>H</a:t>
            </a:r>
            <a:r>
              <a:rPr lang="en-GB" dirty="0"/>
              <a:t>:M012</a:t>
            </a:r>
          </a:p>
          <a:p>
            <a:r>
              <a:rPr lang="en-US" dirty="0"/>
              <a:t>I</a:t>
            </a:r>
            <a:r>
              <a:rPr lang="en-GB" dirty="0"/>
              <a:t>:M013</a:t>
            </a:r>
          </a:p>
          <a:p>
            <a:r>
              <a:rPr lang="en-US" dirty="0"/>
              <a:t>J</a:t>
            </a:r>
            <a:r>
              <a:rPr lang="en-GB" dirty="0"/>
              <a:t>:M014</a:t>
            </a:r>
          </a:p>
          <a:p>
            <a:r>
              <a:rPr lang="en-US" dirty="0"/>
              <a:t>K</a:t>
            </a:r>
            <a:r>
              <a:rPr lang="en-GB" dirty="0"/>
              <a:t>:M015</a:t>
            </a:r>
          </a:p>
          <a:p>
            <a:r>
              <a:rPr lang="en-US" dirty="0"/>
              <a:t>L</a:t>
            </a:r>
            <a:r>
              <a:rPr lang="en-GB" dirty="0"/>
              <a:t>:M016</a:t>
            </a:r>
          </a:p>
          <a:p>
            <a:r>
              <a:rPr lang="en-US" dirty="0"/>
              <a:t>M</a:t>
            </a:r>
            <a:r>
              <a:rPr lang="en-GB"/>
              <a:t>:M017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9238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104</Words>
  <Application>Microsoft Office PowerPoint</Application>
  <PresentationFormat>Widescreen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Pitou, Samuel</dc:creator>
  <cp:lastModifiedBy>Pitou, Samuel</cp:lastModifiedBy>
  <cp:revision>12</cp:revision>
  <cp:lastPrinted>2018-05-04T09:06:12Z</cp:lastPrinted>
  <dcterms:created xsi:type="dcterms:W3CDTF">2018-05-04T08:35:39Z</dcterms:created>
  <dcterms:modified xsi:type="dcterms:W3CDTF">2018-07-18T16:03:43Z</dcterms:modified>
</cp:coreProperties>
</file>